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 Bold" charset="1" panose="00000800000000000000"/>
      <p:regular r:id="rId13"/>
    </p:embeddedFont>
    <p:embeddedFont>
      <p:font typeface="Anton" charset="1" panose="00000500000000000000"/>
      <p:regular r:id="rId14"/>
    </p:embeddedFont>
    <p:embeddedFont>
      <p:font typeface="Open Sauce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4.png" Type="http://schemas.openxmlformats.org/officeDocument/2006/relationships/image"/><Relationship Id="rId16" Target="../media/image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31303" y="-9844878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5"/>
                </a:lnTo>
                <a:lnTo>
                  <a:pt x="0" y="15320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1837" y="4951538"/>
            <a:ext cx="9464326" cy="228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56"/>
              </a:lnSpc>
            </a:pPr>
            <a:r>
              <a:rPr lang="en-US" sz="1685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LOGMAX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88703" y="5475127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6"/>
                </a:lnTo>
                <a:lnTo>
                  <a:pt x="0" y="1532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47772" y="7173874"/>
            <a:ext cx="8592457" cy="44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488" spc="19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CONSULTORIA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8851" y="2998091"/>
            <a:ext cx="14230298" cy="228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56"/>
              </a:lnSpc>
            </a:pPr>
            <a:r>
              <a:rPr lang="en-US" sz="1685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API 1º SEMESTRE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445927" y="8973962"/>
            <a:ext cx="8592457" cy="44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488" spc="19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SPRINT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66" y="-1695795"/>
            <a:ext cx="20936679" cy="5877587"/>
            <a:chOff x="0" y="0"/>
            <a:chExt cx="5514187" cy="154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4187" cy="1548007"/>
            </a:xfrm>
            <a:custGeom>
              <a:avLst/>
              <a:gdLst/>
              <a:ahLst/>
              <a:cxnLst/>
              <a:rect r="r" b="b" t="t" l="l"/>
              <a:pathLst>
                <a:path h="1548007" w="5514187">
                  <a:moveTo>
                    <a:pt x="0" y="0"/>
                  </a:moveTo>
                  <a:lnTo>
                    <a:pt x="5514187" y="0"/>
                  </a:lnTo>
                  <a:lnTo>
                    <a:pt x="5514187" y="1548007"/>
                  </a:lnTo>
                  <a:lnTo>
                    <a:pt x="0" y="15480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14187" cy="158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27997" y="-10251643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5"/>
                </a:lnTo>
                <a:lnTo>
                  <a:pt x="0" y="1532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52500" y="5068362"/>
            <a:ext cx="2757903" cy="2870053"/>
            <a:chOff x="0" y="0"/>
            <a:chExt cx="846477" cy="880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4"/>
              <a:stretch>
                <a:fillRect l="-17452" t="-6431" r="0" b="-643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12058" y="7695405"/>
            <a:ext cx="1886514" cy="486020"/>
            <a:chOff x="0" y="0"/>
            <a:chExt cx="705241" cy="1816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98572" y="5068362"/>
            <a:ext cx="2757903" cy="2870053"/>
            <a:chOff x="0" y="0"/>
            <a:chExt cx="846477" cy="8808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5"/>
              <a:stretch>
                <a:fillRect l="-2033" t="0" r="-203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658130" y="7695405"/>
            <a:ext cx="1886514" cy="486020"/>
            <a:chOff x="0" y="0"/>
            <a:chExt cx="705241" cy="181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44644" y="5068362"/>
            <a:ext cx="2757903" cy="2870053"/>
            <a:chOff x="0" y="0"/>
            <a:chExt cx="846477" cy="880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6"/>
              <a:stretch>
                <a:fillRect l="-38552" t="0" r="-202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604202" y="7695405"/>
            <a:ext cx="1886514" cy="486020"/>
            <a:chOff x="0" y="0"/>
            <a:chExt cx="705241" cy="1816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0716" y="5068362"/>
            <a:ext cx="2757903" cy="2870053"/>
            <a:chOff x="0" y="0"/>
            <a:chExt cx="846477" cy="8808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7"/>
              <a:stretch>
                <a:fillRect l="-2033" t="0" r="-203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550274" y="7695405"/>
            <a:ext cx="1886514" cy="486020"/>
            <a:chOff x="0" y="0"/>
            <a:chExt cx="705241" cy="1816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735765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João Victor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141509" y="5068362"/>
            <a:ext cx="2757903" cy="2870053"/>
            <a:chOff x="0" y="0"/>
            <a:chExt cx="846477" cy="8808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8"/>
              <a:stretch>
                <a:fillRect l="0" t="-35440" r="-77829" b="-3544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201067" y="7695405"/>
            <a:ext cx="1886514" cy="486020"/>
            <a:chOff x="0" y="0"/>
            <a:chExt cx="705241" cy="1816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087581" y="5068362"/>
            <a:ext cx="2757903" cy="2870053"/>
            <a:chOff x="0" y="0"/>
            <a:chExt cx="846477" cy="8808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6477" cy="880899"/>
            </a:xfrm>
            <a:custGeom>
              <a:avLst/>
              <a:gdLst/>
              <a:ahLst/>
              <a:cxnLst/>
              <a:rect r="r" b="b" t="t" l="l"/>
              <a:pathLst>
                <a:path h="880899" w="846477">
                  <a:moveTo>
                    <a:pt x="643277" y="0"/>
                  </a:moveTo>
                  <a:lnTo>
                    <a:pt x="0" y="0"/>
                  </a:lnTo>
                  <a:lnTo>
                    <a:pt x="203200" y="880899"/>
                  </a:lnTo>
                  <a:lnTo>
                    <a:pt x="846477" y="880899"/>
                  </a:lnTo>
                  <a:lnTo>
                    <a:pt x="643277" y="0"/>
                  </a:lnTo>
                  <a:close/>
                </a:path>
              </a:pathLst>
            </a:custGeom>
            <a:blipFill>
              <a:blip r:embed="rId9"/>
              <a:stretch>
                <a:fillRect l="0" t="-14061" r="0" b="-14061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6147139" y="7695405"/>
            <a:ext cx="1886514" cy="486020"/>
            <a:chOff x="0" y="0"/>
            <a:chExt cx="705241" cy="1816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05241" cy="181690"/>
            </a:xfrm>
            <a:custGeom>
              <a:avLst/>
              <a:gdLst/>
              <a:ahLst/>
              <a:cxnLst/>
              <a:rect r="r" b="b" t="t" l="l"/>
              <a:pathLst>
                <a:path h="181690" w="705241">
                  <a:moveTo>
                    <a:pt x="0" y="0"/>
                  </a:moveTo>
                  <a:lnTo>
                    <a:pt x="705241" y="0"/>
                  </a:lnTo>
                  <a:lnTo>
                    <a:pt x="705241" y="181690"/>
                  </a:lnTo>
                  <a:lnTo>
                    <a:pt x="0" y="181690"/>
                  </a:ln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05241" cy="219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7016778" y="7691642"/>
            <a:ext cx="906817" cy="906817"/>
          </a:xfrm>
          <a:custGeom>
            <a:avLst/>
            <a:gdLst/>
            <a:ahLst/>
            <a:cxnLst/>
            <a:rect r="r" b="b" t="t" l="l"/>
            <a:pathLst>
              <a:path h="906817" w="906817">
                <a:moveTo>
                  <a:pt x="0" y="0"/>
                </a:moveTo>
                <a:lnTo>
                  <a:pt x="906817" y="0"/>
                </a:lnTo>
                <a:lnTo>
                  <a:pt x="906817" y="906817"/>
                </a:lnTo>
                <a:lnTo>
                  <a:pt x="0" y="906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986917" y="7691642"/>
            <a:ext cx="906817" cy="906817"/>
          </a:xfrm>
          <a:custGeom>
            <a:avLst/>
            <a:gdLst/>
            <a:ahLst/>
            <a:cxnLst/>
            <a:rect r="r" b="b" t="t" l="l"/>
            <a:pathLst>
              <a:path h="906817" w="906817">
                <a:moveTo>
                  <a:pt x="0" y="0"/>
                </a:moveTo>
                <a:lnTo>
                  <a:pt x="906817" y="0"/>
                </a:lnTo>
                <a:lnTo>
                  <a:pt x="906817" y="906817"/>
                </a:lnTo>
                <a:lnTo>
                  <a:pt x="0" y="906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627287" y="7691642"/>
            <a:ext cx="906817" cy="906817"/>
          </a:xfrm>
          <a:custGeom>
            <a:avLst/>
            <a:gdLst/>
            <a:ahLst/>
            <a:cxnLst/>
            <a:rect r="r" b="b" t="t" l="l"/>
            <a:pathLst>
              <a:path h="906817" w="906817">
                <a:moveTo>
                  <a:pt x="0" y="0"/>
                </a:moveTo>
                <a:lnTo>
                  <a:pt x="906818" y="0"/>
                </a:lnTo>
                <a:lnTo>
                  <a:pt x="906818" y="906817"/>
                </a:lnTo>
                <a:lnTo>
                  <a:pt x="0" y="906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459056" y="7691642"/>
            <a:ext cx="906817" cy="906817"/>
          </a:xfrm>
          <a:custGeom>
            <a:avLst/>
            <a:gdLst/>
            <a:ahLst/>
            <a:cxnLst/>
            <a:rect r="r" b="b" t="t" l="l"/>
            <a:pathLst>
              <a:path h="906817" w="906817">
                <a:moveTo>
                  <a:pt x="0" y="0"/>
                </a:moveTo>
                <a:lnTo>
                  <a:pt x="906817" y="0"/>
                </a:lnTo>
                <a:lnTo>
                  <a:pt x="906817" y="906817"/>
                </a:lnTo>
                <a:lnTo>
                  <a:pt x="0" y="906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232311" y="7746821"/>
            <a:ext cx="851638" cy="851638"/>
          </a:xfrm>
          <a:custGeom>
            <a:avLst/>
            <a:gdLst/>
            <a:ahLst/>
            <a:cxnLst/>
            <a:rect r="r" b="b" t="t" l="l"/>
            <a:pathLst>
              <a:path h="851638" w="851638">
                <a:moveTo>
                  <a:pt x="0" y="0"/>
                </a:moveTo>
                <a:lnTo>
                  <a:pt x="851638" y="0"/>
                </a:lnTo>
                <a:lnTo>
                  <a:pt x="851638" y="851638"/>
                </a:lnTo>
                <a:lnTo>
                  <a:pt x="0" y="851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35508" y="7768501"/>
            <a:ext cx="753099" cy="753099"/>
          </a:xfrm>
          <a:custGeom>
            <a:avLst/>
            <a:gdLst/>
            <a:ahLst/>
            <a:cxnLst/>
            <a:rect r="r" b="b" t="t" l="l"/>
            <a:pathLst>
              <a:path h="753099" w="753099">
                <a:moveTo>
                  <a:pt x="0" y="0"/>
                </a:moveTo>
                <a:lnTo>
                  <a:pt x="753100" y="0"/>
                </a:lnTo>
                <a:lnTo>
                  <a:pt x="753100" y="753099"/>
                </a:lnTo>
                <a:lnTo>
                  <a:pt x="0" y="753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201067" y="8683562"/>
            <a:ext cx="2614452" cy="1254937"/>
          </a:xfrm>
          <a:custGeom>
            <a:avLst/>
            <a:gdLst/>
            <a:ahLst/>
            <a:cxnLst/>
            <a:rect r="r" b="b" t="t" l="l"/>
            <a:pathLst>
              <a:path h="1254937" w="2614452">
                <a:moveTo>
                  <a:pt x="0" y="0"/>
                </a:moveTo>
                <a:lnTo>
                  <a:pt x="2614452" y="0"/>
                </a:lnTo>
                <a:lnTo>
                  <a:pt x="2614452" y="1254937"/>
                </a:lnTo>
                <a:lnTo>
                  <a:pt x="0" y="12549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681249" y="8273724"/>
            <a:ext cx="2074613" cy="2074613"/>
          </a:xfrm>
          <a:custGeom>
            <a:avLst/>
            <a:gdLst/>
            <a:ahLst/>
            <a:cxnLst/>
            <a:rect r="r" b="b" t="t" l="l"/>
            <a:pathLst>
              <a:path h="2074613" w="2074613">
                <a:moveTo>
                  <a:pt x="0" y="0"/>
                </a:moveTo>
                <a:lnTo>
                  <a:pt x="2074613" y="0"/>
                </a:lnTo>
                <a:lnTo>
                  <a:pt x="2074613" y="2074613"/>
                </a:lnTo>
                <a:lnTo>
                  <a:pt x="0" y="20746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544644" y="2522123"/>
            <a:ext cx="3618788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SCRUM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04871" y="2521318"/>
            <a:ext cx="2948372" cy="117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4"/>
              </a:lnSpc>
            </a:pPr>
            <a:r>
              <a:rPr lang="en-US" sz="686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TEAM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97550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Fabiano Almeida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843622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Cristovão Jr.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789694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João Paulo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86559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Ribamar de Barros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332631" y="7816785"/>
            <a:ext cx="1515530" cy="21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Willian Pierre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119626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5"/>
                </a:lnTo>
                <a:lnTo>
                  <a:pt x="0" y="1532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7601" y="920308"/>
            <a:ext cx="6700692" cy="3468020"/>
          </a:xfrm>
          <a:custGeom>
            <a:avLst/>
            <a:gdLst/>
            <a:ahLst/>
            <a:cxnLst/>
            <a:rect r="r" b="b" t="t" l="l"/>
            <a:pathLst>
              <a:path h="3468020" w="6700692">
                <a:moveTo>
                  <a:pt x="0" y="0"/>
                </a:moveTo>
                <a:lnTo>
                  <a:pt x="6700692" y="0"/>
                </a:lnTo>
                <a:lnTo>
                  <a:pt x="6700692" y="3468020"/>
                </a:lnTo>
                <a:lnTo>
                  <a:pt x="0" y="346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485" r="0" b="-144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2145" y="4938019"/>
            <a:ext cx="6700692" cy="3468020"/>
          </a:xfrm>
          <a:custGeom>
            <a:avLst/>
            <a:gdLst/>
            <a:ahLst/>
            <a:cxnLst/>
            <a:rect r="r" b="b" t="t" l="l"/>
            <a:pathLst>
              <a:path h="3468020" w="6700692">
                <a:moveTo>
                  <a:pt x="0" y="0"/>
                </a:moveTo>
                <a:lnTo>
                  <a:pt x="6700692" y="0"/>
                </a:lnTo>
                <a:lnTo>
                  <a:pt x="6700692" y="3468021"/>
                </a:lnTo>
                <a:lnTo>
                  <a:pt x="0" y="3468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805" r="0" b="-868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26966"/>
            <a:ext cx="3853234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Sobre 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1300" y="2722668"/>
            <a:ext cx="1503933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04958"/>
            <a:ext cx="5585199" cy="41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05"/>
              </a:lnSpc>
              <a:spcBef>
                <a:spcPct val="0"/>
              </a:spcBef>
            </a:pPr>
            <a:r>
              <a:rPr lang="en-US" sz="3500" spc="-1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Projeto Integrador é uma forma de colocarmos os conhecimentos adquiridos durante o curso em prática, trabalhando em equipe   para solucionar problemas reais do mundo moderno, utilizando o método ágil “Scrum”.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201067" y="8683562"/>
            <a:ext cx="2614452" cy="1254937"/>
          </a:xfrm>
          <a:custGeom>
            <a:avLst/>
            <a:gdLst/>
            <a:ahLst/>
            <a:cxnLst/>
            <a:rect r="r" b="b" t="t" l="l"/>
            <a:pathLst>
              <a:path h="1254937" w="2614452">
                <a:moveTo>
                  <a:pt x="0" y="0"/>
                </a:moveTo>
                <a:lnTo>
                  <a:pt x="2614452" y="0"/>
                </a:lnTo>
                <a:lnTo>
                  <a:pt x="2614452" y="1254937"/>
                </a:lnTo>
                <a:lnTo>
                  <a:pt x="0" y="125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1249" y="8273724"/>
            <a:ext cx="2074613" cy="2074613"/>
          </a:xfrm>
          <a:custGeom>
            <a:avLst/>
            <a:gdLst/>
            <a:ahLst/>
            <a:cxnLst/>
            <a:rect r="r" b="b" t="t" l="l"/>
            <a:pathLst>
              <a:path h="2074613" w="2074613">
                <a:moveTo>
                  <a:pt x="0" y="0"/>
                </a:moveTo>
                <a:lnTo>
                  <a:pt x="2074613" y="0"/>
                </a:lnTo>
                <a:lnTo>
                  <a:pt x="2074613" y="2074613"/>
                </a:lnTo>
                <a:lnTo>
                  <a:pt x="0" y="2074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66" y="-1695795"/>
            <a:ext cx="11114666" cy="13678590"/>
            <a:chOff x="0" y="0"/>
            <a:chExt cx="2927320" cy="3602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7320" cy="3602591"/>
            </a:xfrm>
            <a:custGeom>
              <a:avLst/>
              <a:gdLst/>
              <a:ahLst/>
              <a:cxnLst/>
              <a:rect r="r" b="b" t="t" l="l"/>
              <a:pathLst>
                <a:path h="3602591" w="2927320">
                  <a:moveTo>
                    <a:pt x="0" y="0"/>
                  </a:moveTo>
                  <a:lnTo>
                    <a:pt x="2927320" y="0"/>
                  </a:lnTo>
                  <a:lnTo>
                    <a:pt x="2927320" y="3602591"/>
                  </a:lnTo>
                  <a:lnTo>
                    <a:pt x="0" y="36025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27320" cy="364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950865" y="5102605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6"/>
                </a:lnTo>
                <a:lnTo>
                  <a:pt x="0" y="1532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428061"/>
            <a:ext cx="715439" cy="71543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3"/>
                </a:lnSpc>
              </a:pPr>
              <a:r>
                <a:rPr lang="en-US" b="true" sz="1802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873549"/>
            <a:ext cx="715439" cy="7154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3"/>
                </a:lnSpc>
              </a:pPr>
              <a:r>
                <a:rPr lang="en-US" b="true" sz="1802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319037"/>
            <a:ext cx="715439" cy="7154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3"/>
                </a:lnSpc>
              </a:pPr>
              <a:r>
                <a:rPr lang="en-US" b="true" sz="1802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10800" y="503206"/>
            <a:ext cx="7048500" cy="3803120"/>
          </a:xfrm>
          <a:custGeom>
            <a:avLst/>
            <a:gdLst/>
            <a:ahLst/>
            <a:cxnLst/>
            <a:rect r="r" b="b" t="t" l="l"/>
            <a:pathLst>
              <a:path h="3803120" w="7048500">
                <a:moveTo>
                  <a:pt x="0" y="0"/>
                </a:moveTo>
                <a:lnTo>
                  <a:pt x="7048500" y="0"/>
                </a:lnTo>
                <a:lnTo>
                  <a:pt x="7048500" y="3803120"/>
                </a:lnTo>
                <a:lnTo>
                  <a:pt x="0" y="3803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69" t="-14477" r="0" b="-14477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10800" y="4593384"/>
            <a:ext cx="7048500" cy="3803120"/>
          </a:xfrm>
          <a:custGeom>
            <a:avLst/>
            <a:gdLst/>
            <a:ahLst/>
            <a:cxnLst/>
            <a:rect r="r" b="b" t="t" l="l"/>
            <a:pathLst>
              <a:path h="3803120" w="7048500">
                <a:moveTo>
                  <a:pt x="0" y="0"/>
                </a:moveTo>
                <a:lnTo>
                  <a:pt x="7048500" y="0"/>
                </a:lnTo>
                <a:lnTo>
                  <a:pt x="7048500" y="3803120"/>
                </a:lnTo>
                <a:lnTo>
                  <a:pt x="0" y="380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78" r="0" b="-11778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1095826" y="2710184"/>
            <a:ext cx="2344159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17441" y="2710184"/>
            <a:ext cx="2948372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opo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3033" y="4324408"/>
            <a:ext cx="5997488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0"/>
              </a:lnSpc>
              <a:spcBef>
                <a:spcPct val="0"/>
              </a:spcBef>
            </a:pPr>
            <a:r>
              <a:rPr lang="en-US" sz="3000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Acessar as bases de dados publicas de comercio exterior.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43033" y="5674905"/>
            <a:ext cx="5997488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0"/>
              </a:lnSpc>
              <a:spcBef>
                <a:spcPct val="0"/>
              </a:spcBef>
            </a:pPr>
            <a:r>
              <a:rPr lang="en-US" sz="3000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Desenvolver uma Front end  em PowerBi para visualização dos dados.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3033" y="7120393"/>
            <a:ext cx="5997488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0"/>
              </a:lnSpc>
              <a:spcBef>
                <a:spcPct val="0"/>
              </a:spcBef>
            </a:pPr>
            <a:r>
              <a:rPr lang="en-US" sz="3000" spc="-1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Criar um sistema responsivo e de navegação intuitiva para análise dos dados.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201067" y="8683562"/>
            <a:ext cx="2614452" cy="1254937"/>
          </a:xfrm>
          <a:custGeom>
            <a:avLst/>
            <a:gdLst/>
            <a:ahLst/>
            <a:cxnLst/>
            <a:rect r="r" b="b" t="t" l="l"/>
            <a:pathLst>
              <a:path h="1254937" w="2614452">
                <a:moveTo>
                  <a:pt x="0" y="0"/>
                </a:moveTo>
                <a:lnTo>
                  <a:pt x="2614452" y="0"/>
                </a:lnTo>
                <a:lnTo>
                  <a:pt x="2614452" y="1254937"/>
                </a:lnTo>
                <a:lnTo>
                  <a:pt x="0" y="125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81249" y="8273724"/>
            <a:ext cx="2074613" cy="2074613"/>
          </a:xfrm>
          <a:custGeom>
            <a:avLst/>
            <a:gdLst/>
            <a:ahLst/>
            <a:cxnLst/>
            <a:rect r="r" b="b" t="t" l="l"/>
            <a:pathLst>
              <a:path h="2074613" w="2074613">
                <a:moveTo>
                  <a:pt x="0" y="0"/>
                </a:moveTo>
                <a:lnTo>
                  <a:pt x="2074613" y="0"/>
                </a:lnTo>
                <a:lnTo>
                  <a:pt x="2074613" y="2074613"/>
                </a:lnTo>
                <a:lnTo>
                  <a:pt x="0" y="2074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66" y="-1695795"/>
            <a:ext cx="20936679" cy="5877587"/>
            <a:chOff x="0" y="0"/>
            <a:chExt cx="5514187" cy="1548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4187" cy="1548007"/>
            </a:xfrm>
            <a:custGeom>
              <a:avLst/>
              <a:gdLst/>
              <a:ahLst/>
              <a:cxnLst/>
              <a:rect r="r" b="b" t="t" l="l"/>
              <a:pathLst>
                <a:path h="1548007" w="5514187">
                  <a:moveTo>
                    <a:pt x="0" y="0"/>
                  </a:moveTo>
                  <a:lnTo>
                    <a:pt x="5514187" y="0"/>
                  </a:lnTo>
                  <a:lnTo>
                    <a:pt x="5514187" y="1548007"/>
                  </a:lnTo>
                  <a:lnTo>
                    <a:pt x="0" y="15480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14187" cy="158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27997" y="-10251643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5"/>
                </a:lnTo>
                <a:lnTo>
                  <a:pt x="0" y="1532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09715" y="5068362"/>
            <a:ext cx="13629265" cy="2811036"/>
          </a:xfrm>
          <a:custGeom>
            <a:avLst/>
            <a:gdLst/>
            <a:ahLst/>
            <a:cxnLst/>
            <a:rect r="r" b="b" t="t" l="l"/>
            <a:pathLst>
              <a:path h="2811036" w="13629265">
                <a:moveTo>
                  <a:pt x="0" y="0"/>
                </a:moveTo>
                <a:lnTo>
                  <a:pt x="13629265" y="0"/>
                </a:lnTo>
                <a:lnTo>
                  <a:pt x="13629265" y="2811036"/>
                </a:lnTo>
                <a:lnTo>
                  <a:pt x="0" y="281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17" y="2726966"/>
            <a:ext cx="1780998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9370" y="2743748"/>
            <a:ext cx="2948372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log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66" y="-1736690"/>
            <a:ext cx="11114666" cy="13678590"/>
            <a:chOff x="0" y="0"/>
            <a:chExt cx="2927320" cy="3602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7320" cy="3602591"/>
            </a:xfrm>
            <a:custGeom>
              <a:avLst/>
              <a:gdLst/>
              <a:ahLst/>
              <a:cxnLst/>
              <a:rect r="r" b="b" t="t" l="l"/>
              <a:pathLst>
                <a:path h="3602591" w="2927320">
                  <a:moveTo>
                    <a:pt x="0" y="0"/>
                  </a:moveTo>
                  <a:lnTo>
                    <a:pt x="2927320" y="0"/>
                  </a:lnTo>
                  <a:lnTo>
                    <a:pt x="2927320" y="3602591"/>
                  </a:lnTo>
                  <a:lnTo>
                    <a:pt x="0" y="36025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27320" cy="3640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950865" y="5102605"/>
            <a:ext cx="15320006" cy="15320006"/>
          </a:xfrm>
          <a:custGeom>
            <a:avLst/>
            <a:gdLst/>
            <a:ahLst/>
            <a:cxnLst/>
            <a:rect r="r" b="b" t="t" l="l"/>
            <a:pathLst>
              <a:path h="15320006" w="15320006">
                <a:moveTo>
                  <a:pt x="0" y="0"/>
                </a:moveTo>
                <a:lnTo>
                  <a:pt x="15320006" y="0"/>
                </a:lnTo>
                <a:lnTo>
                  <a:pt x="15320006" y="15320006"/>
                </a:lnTo>
                <a:lnTo>
                  <a:pt x="0" y="1532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201067" y="8683562"/>
            <a:ext cx="2614452" cy="1254937"/>
          </a:xfrm>
          <a:custGeom>
            <a:avLst/>
            <a:gdLst/>
            <a:ahLst/>
            <a:cxnLst/>
            <a:rect r="r" b="b" t="t" l="l"/>
            <a:pathLst>
              <a:path h="1254937" w="2614452">
                <a:moveTo>
                  <a:pt x="0" y="0"/>
                </a:moveTo>
                <a:lnTo>
                  <a:pt x="2614452" y="0"/>
                </a:lnTo>
                <a:lnTo>
                  <a:pt x="2614452" y="1254937"/>
                </a:lnTo>
                <a:lnTo>
                  <a:pt x="0" y="125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81249" y="8273724"/>
            <a:ext cx="2074613" cy="2074613"/>
          </a:xfrm>
          <a:custGeom>
            <a:avLst/>
            <a:gdLst/>
            <a:ahLst/>
            <a:cxnLst/>
            <a:rect r="r" b="b" t="t" l="l"/>
            <a:pathLst>
              <a:path h="2074613" w="2074613">
                <a:moveTo>
                  <a:pt x="0" y="0"/>
                </a:moveTo>
                <a:lnTo>
                  <a:pt x="2074613" y="0"/>
                </a:lnTo>
                <a:lnTo>
                  <a:pt x="2074613" y="2074613"/>
                </a:lnTo>
                <a:lnTo>
                  <a:pt x="0" y="2074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144000" y="9258300"/>
            <a:ext cx="27404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5475" y="4200576"/>
            <a:ext cx="6352153" cy="3601395"/>
          </a:xfrm>
          <a:custGeom>
            <a:avLst/>
            <a:gdLst/>
            <a:ahLst/>
            <a:cxnLst/>
            <a:rect r="r" b="b" t="t" l="l"/>
            <a:pathLst>
              <a:path h="3601395" w="6352153">
                <a:moveTo>
                  <a:pt x="0" y="0"/>
                </a:moveTo>
                <a:lnTo>
                  <a:pt x="6352153" y="0"/>
                </a:lnTo>
                <a:lnTo>
                  <a:pt x="6352153" y="3601395"/>
                </a:lnTo>
                <a:lnTo>
                  <a:pt x="0" y="3601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13378" y="550142"/>
            <a:ext cx="10928745" cy="7363242"/>
          </a:xfrm>
          <a:custGeom>
            <a:avLst/>
            <a:gdLst/>
            <a:ahLst/>
            <a:cxnLst/>
            <a:rect r="r" b="b" t="t" l="l"/>
            <a:pathLst>
              <a:path h="7363242" w="10928745">
                <a:moveTo>
                  <a:pt x="0" y="0"/>
                </a:moveTo>
                <a:lnTo>
                  <a:pt x="10928745" y="0"/>
                </a:lnTo>
                <a:lnTo>
                  <a:pt x="10928745" y="7363242"/>
                </a:lnTo>
                <a:lnTo>
                  <a:pt x="0" y="7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726966"/>
            <a:ext cx="2024163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Jira &amp;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3302" y="2726966"/>
            <a:ext cx="2948372" cy="11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6114" y="2860316"/>
            <a:ext cx="10831071" cy="5347987"/>
            <a:chOff x="0" y="0"/>
            <a:chExt cx="2852628" cy="1408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2628" cy="1408523"/>
            </a:xfrm>
            <a:custGeom>
              <a:avLst/>
              <a:gdLst/>
              <a:ahLst/>
              <a:cxnLst/>
              <a:rect r="r" b="b" t="t" l="l"/>
              <a:pathLst>
                <a:path h="1408523" w="2852628">
                  <a:moveTo>
                    <a:pt x="0" y="0"/>
                  </a:moveTo>
                  <a:lnTo>
                    <a:pt x="2852628" y="0"/>
                  </a:lnTo>
                  <a:lnTo>
                    <a:pt x="2852628" y="1408523"/>
                  </a:lnTo>
                  <a:lnTo>
                    <a:pt x="0" y="14085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52628" cy="1446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38246"/>
            <a:ext cx="7386953" cy="6520896"/>
          </a:xfrm>
          <a:custGeom>
            <a:avLst/>
            <a:gdLst/>
            <a:ahLst/>
            <a:cxnLst/>
            <a:rect r="r" b="b" t="t" l="l"/>
            <a:pathLst>
              <a:path h="6520896" w="7386953">
                <a:moveTo>
                  <a:pt x="0" y="0"/>
                </a:moveTo>
                <a:lnTo>
                  <a:pt x="7386953" y="0"/>
                </a:lnTo>
                <a:lnTo>
                  <a:pt x="7386953" y="6520897"/>
                </a:lnTo>
                <a:lnTo>
                  <a:pt x="0" y="652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394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17" y="9229725"/>
            <a:ext cx="10855693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3437036"/>
            <a:ext cx="6132132" cy="24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48"/>
              </a:lnSpc>
            </a:pPr>
            <a:r>
              <a:rPr lang="en-US" sz="140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Obrig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8138" y="3437036"/>
            <a:ext cx="3426120" cy="240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48"/>
              </a:lnSpc>
            </a:pPr>
            <a:r>
              <a:rPr lang="en-US" sz="14034">
                <a:solidFill>
                  <a:srgbClr val="FF9321"/>
                </a:solidFill>
                <a:latin typeface="Anton"/>
                <a:ea typeface="Anton"/>
                <a:cs typeface="Anton"/>
                <a:sym typeface="Anton"/>
              </a:rPr>
              <a:t>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201067" y="8683562"/>
            <a:ext cx="2614452" cy="1254937"/>
          </a:xfrm>
          <a:custGeom>
            <a:avLst/>
            <a:gdLst/>
            <a:ahLst/>
            <a:cxnLst/>
            <a:rect r="r" b="b" t="t" l="l"/>
            <a:pathLst>
              <a:path h="1254937" w="2614452">
                <a:moveTo>
                  <a:pt x="0" y="0"/>
                </a:moveTo>
                <a:lnTo>
                  <a:pt x="2614452" y="0"/>
                </a:lnTo>
                <a:lnTo>
                  <a:pt x="2614452" y="1254937"/>
                </a:lnTo>
                <a:lnTo>
                  <a:pt x="0" y="125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1249" y="8273724"/>
            <a:ext cx="2074613" cy="2074613"/>
          </a:xfrm>
          <a:custGeom>
            <a:avLst/>
            <a:gdLst/>
            <a:ahLst/>
            <a:cxnLst/>
            <a:rect r="r" b="b" t="t" l="l"/>
            <a:pathLst>
              <a:path h="2074613" w="2074613">
                <a:moveTo>
                  <a:pt x="0" y="0"/>
                </a:moveTo>
                <a:lnTo>
                  <a:pt x="2074613" y="0"/>
                </a:lnTo>
                <a:lnTo>
                  <a:pt x="2074613" y="2074613"/>
                </a:lnTo>
                <a:lnTo>
                  <a:pt x="0" y="2074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4213" y="1052462"/>
            <a:ext cx="2945358" cy="43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3"/>
              </a:lnSpc>
            </a:pPr>
            <a:r>
              <a:rPr lang="en-US" sz="2602" b="true">
                <a:solidFill>
                  <a:srgbClr val="FF93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MAX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375381" cy="481257"/>
          </a:xfrm>
          <a:custGeom>
            <a:avLst/>
            <a:gdLst/>
            <a:ahLst/>
            <a:cxnLst/>
            <a:rect r="r" b="b" t="t" l="l"/>
            <a:pathLst>
              <a:path h="481257" w="375381">
                <a:moveTo>
                  <a:pt x="0" y="0"/>
                </a:moveTo>
                <a:lnTo>
                  <a:pt x="375381" y="0"/>
                </a:lnTo>
                <a:lnTo>
                  <a:pt x="375381" y="481257"/>
                </a:lnTo>
                <a:lnTo>
                  <a:pt x="0" y="481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92410" y="1035680"/>
            <a:ext cx="757462" cy="42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3"/>
              </a:lnSpc>
            </a:pPr>
            <a:r>
              <a:rPr lang="en-US" sz="260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DAGj6IFVZY8</dc:identifier>
  <dcterms:modified xsi:type="dcterms:W3CDTF">2011-08-01T06:04:30Z</dcterms:modified>
  <cp:revision>1</cp:revision>
  <dc:title>API 1º SEMESTRE</dc:title>
</cp:coreProperties>
</file>